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x="23612080" cy="33409189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3612080" cy="3340918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3612080" cy="3340918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3612080" cy="3340918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3612080" cy="3340918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3612080" cy="3340918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3612080" cy="3340918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3612080" cy="3340918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